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AAA84B-90DD-459F-8607-C63A04B6F401}" v="162" dt="2021-08-23T05:31:09.4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6317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0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28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981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7364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52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6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84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53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66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96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3035A9-E8E5-41DE-8E97-0AD0EFE125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1" name="Rectangle 5">
            <a:extLst>
              <a:ext uri="{FF2B5EF4-FFF2-40B4-BE49-F238E27FC236}">
                <a16:creationId xmlns:a16="http://schemas.microsoft.com/office/drawing/2014/main" id="{FBE11A49-02A1-4D4C-9A49-CDF496B109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7458" y="723900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12119" y="1066800"/>
            <a:ext cx="3931320" cy="2267193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ANZ Dataset EDA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12119" y="4327781"/>
            <a:ext cx="393132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cs typeface="Calibri"/>
              </a:rPr>
              <a:t>Mehmet Ozer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732D3A-CFF0-45BE-AD79-F83D0272C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744037" y="3864080"/>
            <a:ext cx="867485" cy="115439"/>
            <a:chOff x="8910933" y="1861308"/>
            <a:chExt cx="867485" cy="1154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892F72C-7FB6-49C8-A402-D5DC42DB6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C92C2E1-605F-49BD-8AC8-DC52B3015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8BE2E0F-EE6D-4748-AB8F-724D0DDC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5">
            <a:extLst>
              <a:ext uri="{FF2B5EF4-FFF2-40B4-BE49-F238E27FC236}">
                <a16:creationId xmlns:a16="http://schemas.microsoft.com/office/drawing/2014/main" id="{C7EA4B13-46D3-41EE-95DA-7B2100DE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CEEEBE1-DC7B-4168-90C6-DB88876E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3418E74-781F-419C-8C63-91C14AF8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B0F0D1C-98D5-4C46-961A-0E36168C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3E9C99B-47BB-461B-AEDE-0B227C5B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4291B1-7F79-46ED-A306-C39900A35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924" y="1398850"/>
            <a:ext cx="3282152" cy="20301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4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Age histogram of customers' ages</a:t>
            </a:r>
          </a:p>
        </p:txBody>
      </p:sp>
      <p:pic>
        <p:nvPicPr>
          <p:cNvPr id="4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B7EE194F-7B87-49DF-B691-7A859D6B61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851693"/>
            <a:ext cx="5558790" cy="315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726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tangle 80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8" name="Rectangle 87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5">
            <a:extLst>
              <a:ext uri="{FF2B5EF4-FFF2-40B4-BE49-F238E27FC236}">
                <a16:creationId xmlns:a16="http://schemas.microsoft.com/office/drawing/2014/main" id="{C7EA4B13-46D3-41EE-95DA-7B2100DE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CEEEBE1-DC7B-4168-90C6-DB88876E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43418E74-781F-419C-8C63-91C14AF8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9B0F0D1C-98D5-4C46-961A-0E36168C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3E9C99B-47BB-461B-AEDE-0B227C5B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4291B1-7F79-46ED-A306-C39900A35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924" y="1398850"/>
            <a:ext cx="3282152" cy="20301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Payments made by customers by time in a day</a:t>
            </a:r>
          </a:p>
        </p:txBody>
      </p:sp>
      <p:pic>
        <p:nvPicPr>
          <p:cNvPr id="3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DBECB46-7A7C-45FD-9861-5B8FBD6CF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928127"/>
            <a:ext cx="5558790" cy="3001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29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5">
            <a:extLst>
              <a:ext uri="{FF2B5EF4-FFF2-40B4-BE49-F238E27FC236}">
                <a16:creationId xmlns:a16="http://schemas.microsoft.com/office/drawing/2014/main" id="{C7EA4B13-46D3-41EE-95DA-7B2100DE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DCEEEBE1-DC7B-4168-90C6-DB88876E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43418E74-781F-419C-8C63-91C14AF8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B0F0D1C-98D5-4C46-961A-0E36168C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3E9C99B-47BB-461B-AEDE-0B227C5B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4291B1-7F79-46ED-A306-C39900A35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924" y="1398850"/>
            <a:ext cx="3282152" cy="20301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400" kern="1200" cap="all" spc="390" baseline="0" dirty="0">
                <a:latin typeface="+mj-lt"/>
                <a:ea typeface="+mj-ea"/>
                <a:cs typeface="+mj-cs"/>
              </a:rPr>
              <a:t>Payments made by customers by </a:t>
            </a:r>
            <a:r>
              <a:rPr lang="en-US" sz="2400" cap="all" spc="390" dirty="0"/>
              <a:t>Location</a:t>
            </a:r>
            <a:endParaRPr lang="en-US" sz="2400" kern="1200" cap="all" spc="390" baseline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6" name="Picture 6" descr="Map&#10;&#10;Description automatically generated">
            <a:extLst>
              <a:ext uri="{FF2B5EF4-FFF2-40B4-BE49-F238E27FC236}">
                <a16:creationId xmlns:a16="http://schemas.microsoft.com/office/drawing/2014/main" id="{855D4E68-29C8-45A2-8B0A-E26213391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163793"/>
            <a:ext cx="5558790" cy="453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548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tangle 118">
            <a:extLst>
              <a:ext uri="{FF2B5EF4-FFF2-40B4-BE49-F238E27FC236}">
                <a16:creationId xmlns:a16="http://schemas.microsoft.com/office/drawing/2014/main" id="{9D3B3C7E-BC2D-4436-8B03-AC421FA667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79B5D0C1-066E-4C02-A6B8-59FAE4A197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26" name="Rectangle 125">
            <a:extLst>
              <a:ext uri="{FF2B5EF4-FFF2-40B4-BE49-F238E27FC236}">
                <a16:creationId xmlns:a16="http://schemas.microsoft.com/office/drawing/2014/main" id="{4905C695-F54E-4EF8-8AEF-811D460E7A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485CD2A3-2099-476E-9A85-55DC735FA2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20" y="15902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4291B1-7F79-46ED-A306-C39900A35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8461" y="1230924"/>
            <a:ext cx="7335079" cy="1969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kern="1200" cap="all" spc="39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grpSp>
        <p:nvGrpSpPr>
          <p:cNvPr id="130" name="Group 129">
            <a:extLst>
              <a:ext uri="{FF2B5EF4-FFF2-40B4-BE49-F238E27FC236}">
                <a16:creationId xmlns:a16="http://schemas.microsoft.com/office/drawing/2014/main" id="{E92979E8-2E86-433E-A7E4-5F102E45A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2258" y="3889173"/>
            <a:ext cx="867485" cy="115439"/>
            <a:chOff x="8910933" y="1861308"/>
            <a:chExt cx="867485" cy="115439"/>
          </a:xfrm>
        </p:grpSpPr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CDDEF0D5-EF9F-43D4-BF40-27A3121E0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1438B34-2B34-4614-B3B4-D09927150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2C691BDB-93D3-4721-903C-45DD9590F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2527725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D63AB0"/>
      </a:accent1>
      <a:accent2>
        <a:srgbClr val="A928C4"/>
      </a:accent2>
      <a:accent3>
        <a:srgbClr val="7A3AD6"/>
      </a:accent3>
      <a:accent4>
        <a:srgbClr val="3C3DC9"/>
      </a:accent4>
      <a:accent5>
        <a:srgbClr val="3A7CD6"/>
      </a:accent5>
      <a:accent6>
        <a:srgbClr val="28ABC4"/>
      </a:accent6>
      <a:hlink>
        <a:srgbClr val="3F60BF"/>
      </a:hlink>
      <a:folHlink>
        <a:srgbClr val="7F7F7F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AdornVTI</vt:lpstr>
      <vt:lpstr>ANZ Dataset EDA</vt:lpstr>
      <vt:lpstr>Age histogram of customers' ages</vt:lpstr>
      <vt:lpstr>Payments made by customers by time in a day</vt:lpstr>
      <vt:lpstr>Payments made by customers by Location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45</cp:revision>
  <dcterms:created xsi:type="dcterms:W3CDTF">2021-08-23T05:21:20Z</dcterms:created>
  <dcterms:modified xsi:type="dcterms:W3CDTF">2021-08-23T05:32:00Z</dcterms:modified>
</cp:coreProperties>
</file>

<file path=docProps/thumbnail.jpeg>
</file>